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7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7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 - Evan</a:t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 - Evan</a:t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 - Evan</a:t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 </a:t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- Vika, Yash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 - Vika</a:t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21" name="Google Shape;21;p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2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2"/>
          <p:cNvSpPr/>
          <p:nvPr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447301" y="4585792"/>
            <a:ext cx="6326535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body"/>
          </p:nvPr>
        </p:nvSpPr>
        <p:spPr>
          <a:xfrm>
            <a:off x="7663332" y="5623128"/>
            <a:ext cx="4149784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2" type="body"/>
          </p:nvPr>
        </p:nvSpPr>
        <p:spPr>
          <a:xfrm>
            <a:off x="7663333" y="5918450"/>
            <a:ext cx="4149784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3" type="body"/>
          </p:nvPr>
        </p:nvSpPr>
        <p:spPr>
          <a:xfrm>
            <a:off x="7660113" y="4457140"/>
            <a:ext cx="4153339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>
            <p:ph idx="4" type="pic"/>
          </p:nvPr>
        </p:nvSpPr>
        <p:spPr>
          <a:xfrm>
            <a:off x="0" y="1"/>
            <a:ext cx="12192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609601" y="1195138"/>
            <a:ext cx="10981265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609601" y="1608140"/>
            <a:ext cx="10981265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4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46" name="Google Shape;46;p6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6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6"/>
          <p:cNvCxnSpPr/>
          <p:nvPr/>
        </p:nvCxnSpPr>
        <p:spPr>
          <a:xfrm>
            <a:off x="1265302" y="5832568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6"/>
          <p:cNvCxnSpPr/>
          <p:nvPr/>
        </p:nvCxnSpPr>
        <p:spPr>
          <a:xfrm>
            <a:off x="1265302" y="6340619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6"/>
          <p:cNvSpPr txBox="1"/>
          <p:nvPr/>
        </p:nvSpPr>
        <p:spPr>
          <a:xfrm>
            <a:off x="1062102" y="4303767"/>
            <a:ext cx="814849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1059043" y="4240780"/>
            <a:ext cx="8151556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59043" y="5799369"/>
            <a:ext cx="8151556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6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>
            <p:ph idx="2" type="pic"/>
          </p:nvPr>
        </p:nvSpPr>
        <p:spPr>
          <a:xfrm>
            <a:off x="-18016" y="-8410"/>
            <a:ext cx="9301717" cy="4156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609600" y="1600201"/>
            <a:ext cx="5264707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"/>
          <p:cNvSpPr/>
          <p:nvPr>
            <p:ph idx="2" type="pic"/>
          </p:nvPr>
        </p:nvSpPr>
        <p:spPr>
          <a:xfrm>
            <a:off x="6228806" y="1600373"/>
            <a:ext cx="5353593" cy="4342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7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609600" y="1600201"/>
            <a:ext cx="5264707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6197600" y="1600201"/>
            <a:ext cx="53848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09600" y="1535113"/>
            <a:ext cx="526518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609600" y="2174876"/>
            <a:ext cx="5265184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9"/>
          <p:cNvSpPr txBox="1"/>
          <p:nvPr>
            <p:ph idx="4" type="body"/>
          </p:nvPr>
        </p:nvSpPr>
        <p:spPr>
          <a:xfrm>
            <a:off x="6193368" y="2174876"/>
            <a:ext cx="5389033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5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10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_sig132.tif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9600" y="6075633"/>
            <a:ext cx="2031832" cy="479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2" name="Google Shape;12;p1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"/>
            <p:cNvPicPr preferRelativeResize="0"/>
            <p:nvPr/>
          </p:nvPicPr>
          <p:blipFill rotWithShape="1">
            <a:blip r:embed="rId2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gineering.purdue.edu/477grp2/media/media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Relationship Id="rId10" Type="http://schemas.openxmlformats.org/officeDocument/2006/relationships/image" Target="../media/image12.png"/><Relationship Id="rId9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14.jp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1.jp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382009" y="4460532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 477 FINAL REVIEW: TEAM 2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/>
        </p:nvSpPr>
        <p:spPr>
          <a:xfrm>
            <a:off x="3686318" y="2018581"/>
            <a:ext cx="50392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&lt;Add team picture or relevant project picture here&gt;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 rotWithShape="1">
          <a:blip r:embed="rId4">
            <a:alphaModFix/>
          </a:blip>
          <a:srcRect b="0" l="0" r="7252" t="12495"/>
          <a:stretch/>
        </p:blipFill>
        <p:spPr>
          <a:xfrm>
            <a:off x="2385875" y="175850"/>
            <a:ext cx="7640150" cy="40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</a:t>
            </a:r>
            <a:endParaRPr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697347" y="1075482"/>
            <a:ext cx="10358580" cy="4870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PSSCs:</a:t>
            </a:r>
            <a:endParaRPr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/>
              <a:t>An ability to read video frames from an embedded camera at 4 frames per second.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/>
              <a:t>An ability to receive a password from a numeric keypad.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/>
              <a:t>An ability to communicate through UART to receive user verification.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/>
              <a:t>An ability to interface with a motor driver IC.</a:t>
            </a:r>
            <a:endParaRPr b="1"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1800"/>
              <a:t>An ability to process image data to recognize a registered face.</a:t>
            </a:r>
            <a:br>
              <a:rPr b="1" lang="en-US" sz="2000"/>
            </a:b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Project video:</a:t>
            </a:r>
            <a:br>
              <a:rPr b="1" lang="en-US" sz="2000"/>
            </a:br>
            <a:r>
              <a:rPr b="1" lang="en-US" sz="2000" u="sng">
                <a:solidFill>
                  <a:schemeClr val="hlink"/>
                </a:solidFill>
                <a:hlinkClick r:id="rId3"/>
              </a:rPr>
              <a:t>https://engineering.purdue.edu/477grp2/media/media.html</a:t>
            </a:r>
            <a:endParaRPr b="1" sz="200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4294967295" type="body"/>
          </p:nvPr>
        </p:nvSpPr>
        <p:spPr>
          <a:xfrm>
            <a:off x="2406650" y="2734575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71582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Design Challenges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Individual Contributions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Demonstration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235625" y="1160150"/>
            <a:ext cx="6086100" cy="4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The Guard DAWG System is a door mounted security system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Uses face recognition to allow entry into a residential or commercial property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Transmits images to a server, and permits entry based on similarity score results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User registration occurs on server, so no one can hijack registration from the keypad side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0" l="2276" r="0" t="0"/>
          <a:stretch/>
        </p:blipFill>
        <p:spPr>
          <a:xfrm>
            <a:off x="6777875" y="942350"/>
            <a:ext cx="2271874" cy="55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4">
            <a:alphaModFix/>
          </a:blip>
          <a:srcRect b="765" l="0" r="0" t="1147"/>
          <a:stretch/>
        </p:blipFill>
        <p:spPr>
          <a:xfrm>
            <a:off x="8973550" y="942350"/>
            <a:ext cx="2271875" cy="55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 - Guard DAWG System</a:t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1828625" y="1215987"/>
            <a:ext cx="8543200" cy="47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DESIGN CHALLENGES</a:t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78873" y="1036506"/>
            <a:ext cx="11042072" cy="4874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Software Integration debugging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-US" sz="2200">
                <a:solidFill>
                  <a:srgbClr val="000000"/>
                </a:solidFill>
              </a:rPr>
              <a:t>general timing issues (data transfer via UART, Bluetooth, etc.)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-US" sz="2200">
                <a:solidFill>
                  <a:srgbClr val="000000"/>
                </a:solidFill>
              </a:rPr>
              <a:t>waiting for the interrupt to finish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-US" sz="2200">
                <a:solidFill>
                  <a:srgbClr val="000000"/>
                </a:solidFill>
              </a:rPr>
              <a:t>interrupt overlapping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Volatile memory on lab machines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lost some code in the process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forced to use Git (actually a good thing)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Programming the board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-US" sz="2200">
                <a:solidFill>
                  <a:srgbClr val="000000"/>
                </a:solidFill>
              </a:rPr>
              <a:t>programming header issues related to PCB design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Power regulation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-US" sz="2200">
                <a:solidFill>
                  <a:srgbClr val="000000"/>
                </a:solidFill>
              </a:rPr>
              <a:t>Linear IC proved to be a bit more finicky than expected, more noisy and harder to route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706575" y="1332125"/>
            <a:ext cx="6596400" cy="4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Responsible for main frame of the Embedded Systems code (MSP 432) as well as device-</a:t>
            </a:r>
            <a:r>
              <a:rPr lang="en-US" sz="2200">
                <a:solidFill>
                  <a:srgbClr val="000000"/>
                </a:solidFill>
              </a:rPr>
              <a:t>specific</a:t>
            </a:r>
            <a:r>
              <a:rPr lang="en-US" sz="2200">
                <a:solidFill>
                  <a:srgbClr val="000000"/>
                </a:solidFill>
              </a:rPr>
              <a:t> driver code for HC-05 Bluetooth module (write + debug + test)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Soldered f</a:t>
            </a:r>
            <a:r>
              <a:rPr lang="en-US" sz="2200">
                <a:solidFill>
                  <a:srgbClr val="000000"/>
                </a:solidFill>
              </a:rPr>
              <a:t>inal PCB (test board + program MSP432). In the process resoldered a few burned components (HC-05, LEDs) due to the component failure during testing phase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Responsible for system integration with Software Lead. Developed a communication interface between system components connected via Bluetooth (board and Pi)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Viktoryia Zhuleva - Systems Lead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895" y="1207288"/>
            <a:ext cx="4548930" cy="2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8407" y="4289425"/>
            <a:ext cx="2673017" cy="23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175" y="4914200"/>
            <a:ext cx="2748899" cy="1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706575" y="1332125"/>
            <a:ext cx="54120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Integrated a Raspberry Pi camera and tested transmission speeds through various configurations</a:t>
            </a:r>
            <a:br>
              <a:rPr lang="en-US" sz="2200">
                <a:solidFill>
                  <a:srgbClr val="000000"/>
                </a:solidFill>
              </a:rPr>
            </a:br>
            <a:endParaRPr sz="1000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Tested several facial recognition structures for both speed and ease of application integration</a:t>
            </a:r>
            <a:br>
              <a:rPr lang="en-US" sz="2200">
                <a:solidFill>
                  <a:srgbClr val="000000"/>
                </a:solidFill>
              </a:rPr>
            </a:br>
            <a:endParaRPr sz="1000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Resized and assembled the door, as well as designing and 3D printing the Pi Camera and Raspberry Pi enclosures.</a:t>
            </a:r>
            <a:br>
              <a:rPr lang="en-US" sz="2200">
                <a:solidFill>
                  <a:srgbClr val="000000"/>
                </a:solidFill>
              </a:rPr>
            </a:br>
            <a:endParaRPr sz="1000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Discussed Bluetooth structure, configured Pi side interfacing </a:t>
            </a:r>
            <a:r>
              <a:rPr lang="en-US" sz="2200"/>
              <a:t>and a test script,</a:t>
            </a:r>
            <a:r>
              <a:rPr lang="en-US" sz="2200">
                <a:solidFill>
                  <a:srgbClr val="000000"/>
                </a:solidFill>
              </a:rPr>
              <a:t> and aided MSP432 connecting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706582" y="935152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Ian Sibley - Software Lead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7766" l="0" r="6664" t="5840"/>
          <a:stretch/>
        </p:blipFill>
        <p:spPr>
          <a:xfrm>
            <a:off x="8247375" y="4120450"/>
            <a:ext cx="3819974" cy="26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32771" l="21012" r="18691" t="16293"/>
          <a:stretch/>
        </p:blipFill>
        <p:spPr>
          <a:xfrm>
            <a:off x="10615473" y="1255925"/>
            <a:ext cx="1513875" cy="9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>
            <a:alphaModFix/>
          </a:blip>
          <a:srcRect b="36471" l="45109" r="22002" t="0"/>
          <a:stretch/>
        </p:blipFill>
        <p:spPr>
          <a:xfrm>
            <a:off x="9542195" y="935150"/>
            <a:ext cx="1073293" cy="15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6">
            <a:alphaModFix/>
          </a:blip>
          <a:srcRect b="2793" l="14457" r="34850" t="33431"/>
          <a:stretch/>
        </p:blipFill>
        <p:spPr>
          <a:xfrm>
            <a:off x="9389800" y="2473200"/>
            <a:ext cx="1377574" cy="12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4353" y="3357594"/>
            <a:ext cx="1737250" cy="164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4350" y="5217575"/>
            <a:ext cx="1737250" cy="155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9">
            <a:alphaModFix/>
          </a:blip>
          <a:srcRect b="4433" l="802" r="43493" t="24280"/>
          <a:stretch/>
        </p:blipFill>
        <p:spPr>
          <a:xfrm>
            <a:off x="10767375" y="2215150"/>
            <a:ext cx="1424626" cy="1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09537" y="1255927"/>
            <a:ext cx="2372693" cy="167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609600" y="287723"/>
            <a:ext cx="10981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48" name="Google Shape;148;p18"/>
          <p:cNvSpPr txBox="1"/>
          <p:nvPr>
            <p:ph idx="2" type="body"/>
          </p:nvPr>
        </p:nvSpPr>
        <p:spPr>
          <a:xfrm>
            <a:off x="397628" y="1422875"/>
            <a:ext cx="61680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</a:rPr>
              <a:t>Responsible for interfacing the MSP432 with several electrical components (Keypad, Hall Effect sensor, LEDs, MOSFET) internal processes (Timer modules, UART Communication)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Developed main algorithm for locking and unlocking the door by using facial recognition or a password entered in on the keypad 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Evan Miller - Team Leader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724" y="1378075"/>
            <a:ext cx="4396072" cy="439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706578" y="1332125"/>
            <a:ext cx="60267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</a:rPr>
              <a:t>Responsible for hardware design, made each iteration of schematic and layout in Eagle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</a:rPr>
              <a:t>Performed block-by-block testing for each component on PCB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Started by testing motor driver layout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Moved onto power systems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Then tested microcontroller programming</a:t>
            </a:r>
            <a:endParaRPr sz="2200">
              <a:solidFill>
                <a:srgbClr val="0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Designed housing for PCB and keypad on door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Yash Nain - Hardware Lead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75" y="1275425"/>
            <a:ext cx="2968575" cy="323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460725" y="4025851"/>
            <a:ext cx="1870578" cy="332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851" y="1275425"/>
            <a:ext cx="2223098" cy="31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